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1" r:id="rId7"/>
    <p:sldId id="260" r:id="rId8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6170" autoAdjust="0"/>
  </p:normalViewPr>
  <p:slideViewPr>
    <p:cSldViewPr snapToGrid="0">
      <p:cViewPr>
        <p:scale>
          <a:sx n="110" d="100"/>
          <a:sy n="110" d="100"/>
        </p:scale>
        <p:origin x="2472" y="-15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" name="Google Shape;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" name="Google Shape;5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2517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5" name="Google Shape;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5" name="Google Shape;25;p13"/>
          <p:cNvSpPr txBox="1"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 dirty="0"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 dirty="0"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82" y="514658"/>
            <a:ext cx="6608303" cy="658421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10" y="796254"/>
            <a:ext cx="459476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288" y="504824"/>
            <a:ext cx="6594837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 dirty="0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229" y="220719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NCS능력단위평가</a:t>
            </a:r>
            <a:r>
              <a:rPr lang="ko-KR" sz="813" b="0" i="0" u="none" strike="noStrike" cap="none" dirty="0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 결과물제출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288" y="500884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문항</a:t>
            </a:r>
            <a:r>
              <a:rPr lang="en-US" altLang="ko-KR" sz="1200" b="0" i="0" u="none" strike="noStrike" cap="none" dirty="0">
                <a:solidFill>
                  <a:schemeClr val="lt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1</a:t>
            </a:r>
            <a:endParaRPr sz="1200" b="0" i="0" u="none" strike="noStrike" cap="none" dirty="0">
              <a:solidFill>
                <a:schemeClr val="lt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887" y="500884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 dirty="0" err="1">
                <a:solidFill>
                  <a:schemeClr val="dk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Calibri"/>
                <a:sym typeface="Calibri"/>
              </a:rPr>
              <a:t>박다예</a:t>
            </a:r>
            <a:endParaRPr sz="1200" b="0" i="0" u="none" strike="noStrike" cap="none" dirty="0">
              <a:solidFill>
                <a:schemeClr val="dk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556" y="3348230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>
            <p:extLst>
              <p:ext uri="{D42A27DB-BD31-4B8C-83A1-F6EECF244321}">
                <p14:modId xmlns:p14="http://schemas.microsoft.com/office/powerpoint/2010/main" val="267098146"/>
              </p:ext>
            </p:extLst>
          </p:nvPr>
        </p:nvGraphicFramePr>
        <p:xfrm>
          <a:off x="1453565" y="4953000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{D08F27A2-869D-4596-86BC-24CB4B6FD2AB}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sz="1400" u="none" strike="noStrike" cap="none"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 err="1">
                          <a:solidFill>
                            <a:schemeClr val="dk1"/>
                          </a:solidFill>
                        </a:rPr>
                        <a:t>웹표준퍼블리싱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박다예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2021-</a:t>
                      </a: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10</a:t>
                      </a:r>
                      <a:r>
                        <a:rPr 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-</a:t>
                      </a: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07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+mj-ea"/>
                <a:ea typeface="+mj-ea"/>
                <a:sym typeface="Calibri"/>
              </a:rPr>
              <a:t>01.  </a:t>
            </a:r>
            <a:r>
              <a:rPr lang="ko-KR" altLang="en-US" dirty="0">
                <a:latin typeface="+mj-ea"/>
                <a:ea typeface="+mj-ea"/>
              </a:rPr>
              <a:t>파일 문서구조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 altLang="en-US" dirty="0"/>
              <a:t>문서 제작 트리구조 제작</a:t>
            </a:r>
            <a:endParaRPr dirty="0"/>
          </a:p>
        </p:txBody>
      </p:sp>
      <p:sp>
        <p:nvSpPr>
          <p:cNvPr id="42" name="Google Shape;42;p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en-US" dirty="0"/>
              <a:t>Index</a:t>
            </a:r>
            <a:r>
              <a:rPr lang="ko-KR" altLang="en-US" dirty="0"/>
              <a:t> 문서기준 구조</a:t>
            </a:r>
            <a:endParaRPr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9F1250F-7688-224E-A9D3-67343249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67" y="2034515"/>
            <a:ext cx="6019800" cy="635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sym typeface="Calibri"/>
              </a:rPr>
              <a:t>0</a:t>
            </a:r>
            <a:r>
              <a:rPr lang="en-US" altLang="ko-KR" dirty="0">
                <a:sym typeface="Calibri"/>
              </a:rPr>
              <a:t>1</a:t>
            </a:r>
            <a:r>
              <a:rPr lang="ko-KR" dirty="0">
                <a:sym typeface="Calibri"/>
              </a:rPr>
              <a:t>.  프로토타입 제작- </a:t>
            </a:r>
            <a:r>
              <a:rPr lang="en-US" altLang="ko-KR" dirty="0"/>
              <a:t>HTML </a:t>
            </a:r>
            <a:r>
              <a:rPr lang="ko-KR" altLang="en-US" dirty="0"/>
              <a:t>코드 </a:t>
            </a:r>
            <a:r>
              <a:rPr lang="en-US" altLang="ko-KR" dirty="0"/>
              <a:t>(</a:t>
            </a:r>
            <a:r>
              <a:rPr lang="ko-KR" altLang="en-US" dirty="0"/>
              <a:t>주요 부분</a:t>
            </a:r>
            <a:r>
              <a:rPr lang="en-US" altLang="ko-KR" dirty="0"/>
              <a:t>)</a:t>
            </a:r>
            <a:endParaRPr dirty="0"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 altLang="en-US" dirty="0"/>
              <a:t>프로토타입 제작을 위한 </a:t>
            </a:r>
            <a:r>
              <a:rPr lang="en-US" altLang="ko-KR" dirty="0"/>
              <a:t>HTML </a:t>
            </a:r>
            <a:r>
              <a:rPr lang="ko-KR" altLang="en-US" dirty="0"/>
              <a:t>코드 주요 이미지 캡쳐</a:t>
            </a:r>
            <a:endParaRPr dirty="0"/>
          </a:p>
        </p:txBody>
      </p:sp>
      <p:sp>
        <p:nvSpPr>
          <p:cNvPr id="51" name="Google Shape;51;p3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561756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altLang="en-US" dirty="0">
                <a:solidFill>
                  <a:srgbClr val="FF0000"/>
                </a:solidFill>
              </a:rPr>
              <a:t>헤더</a:t>
            </a:r>
            <a:r>
              <a:rPr lang="en-US" altLang="ko-KR" dirty="0">
                <a:solidFill>
                  <a:srgbClr val="FF0000"/>
                </a:solidFill>
              </a:rPr>
              <a:t>,</a:t>
            </a:r>
            <a:r>
              <a:rPr lang="ko-KR" altLang="en-US" dirty="0">
                <a:solidFill>
                  <a:srgbClr val="FF0000"/>
                </a:solidFill>
              </a:rPr>
              <a:t> 메인</a:t>
            </a:r>
            <a:r>
              <a:rPr lang="en-US" altLang="ko-KR" dirty="0">
                <a:solidFill>
                  <a:srgbClr val="FF0000"/>
                </a:solidFill>
              </a:rPr>
              <a:t>,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ko-KR" altLang="en-US" dirty="0" err="1">
                <a:solidFill>
                  <a:srgbClr val="FF0000"/>
                </a:solidFill>
              </a:rPr>
              <a:t>푸터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  <a:sym typeface="Wingdings" pitchFamily="2" charset="2"/>
              </a:rPr>
              <a:t></a:t>
            </a:r>
            <a:r>
              <a:rPr lang="ko-KR" altLang="en-US" dirty="0">
                <a:solidFill>
                  <a:srgbClr val="FF0000"/>
                </a:solidFill>
                <a:sym typeface="Wingdings" pitchFamily="2" charset="2"/>
              </a:rPr>
              <a:t> </a:t>
            </a:r>
            <a:r>
              <a:rPr lang="ko-KR" altLang="en-US" dirty="0" err="1">
                <a:solidFill>
                  <a:srgbClr val="FF0000"/>
                </a:solidFill>
                <a:sym typeface="Wingdings" pitchFamily="2" charset="2"/>
              </a:rPr>
              <a:t>시멘틱한</a:t>
            </a:r>
            <a:r>
              <a:rPr lang="ko-KR" altLang="en-US" dirty="0">
                <a:solidFill>
                  <a:srgbClr val="FF0000"/>
                </a:solidFill>
                <a:sym typeface="Wingdings" pitchFamily="2" charset="2"/>
              </a:rPr>
              <a:t> 구조와 </a:t>
            </a:r>
            <a:r>
              <a:rPr lang="en-US" altLang="ko-KR" dirty="0">
                <a:solidFill>
                  <a:srgbClr val="FF0000"/>
                </a:solidFill>
                <a:sym typeface="Wingdings" pitchFamily="2" charset="2"/>
              </a:rPr>
              <a:t>li&gt;a </a:t>
            </a:r>
            <a:r>
              <a:rPr lang="ko-KR" altLang="en-US" dirty="0">
                <a:solidFill>
                  <a:srgbClr val="FF0000"/>
                </a:solidFill>
                <a:sym typeface="Wingdings" pitchFamily="2" charset="2"/>
              </a:rPr>
              <a:t>태그 사용으로 </a:t>
            </a:r>
            <a:r>
              <a:rPr lang="ko-KR" altLang="en-US" dirty="0" err="1">
                <a:solidFill>
                  <a:srgbClr val="FF0000"/>
                </a:solidFill>
                <a:sym typeface="Wingdings" pitchFamily="2" charset="2"/>
              </a:rPr>
              <a:t>탭했을</a:t>
            </a:r>
            <a:r>
              <a:rPr lang="ko-KR" altLang="en-US" dirty="0">
                <a:solidFill>
                  <a:srgbClr val="FF0000"/>
                </a:solidFill>
                <a:sym typeface="Wingdings" pitchFamily="2" charset="2"/>
              </a:rPr>
              <a:t> 때</a:t>
            </a:r>
            <a:r>
              <a:rPr lang="en-US" altLang="ko-KR" dirty="0">
                <a:solidFill>
                  <a:srgbClr val="FF0000"/>
                </a:solidFill>
                <a:sym typeface="Wingdings" pitchFamily="2" charset="2"/>
              </a:rPr>
              <a:t> focus</a:t>
            </a:r>
            <a:r>
              <a:rPr lang="ko-KR" altLang="en-US" dirty="0">
                <a:solidFill>
                  <a:srgbClr val="FF0000"/>
                </a:solidFill>
                <a:sym typeface="Wingdings" pitchFamily="2" charset="2"/>
              </a:rPr>
              <a:t>가 해당 요소에 가는지를 확인함</a:t>
            </a:r>
            <a:r>
              <a:rPr lang="en-US" altLang="ko-KR" dirty="0">
                <a:solidFill>
                  <a:srgbClr val="FF0000"/>
                </a:solidFill>
                <a:sym typeface="Wingdings" pitchFamily="2" charset="2"/>
              </a:rPr>
              <a:t>.</a:t>
            </a:r>
          </a:p>
        </p:txBody>
      </p:sp>
      <p:cxnSp>
        <p:nvCxnSpPr>
          <p:cNvPr id="11" name="Google Shape;62;p4">
            <a:extLst>
              <a:ext uri="{FF2B5EF4-FFF2-40B4-BE49-F238E27FC236}">
                <a16:creationId xmlns:a16="http://schemas.microsoft.com/office/drawing/2014/main" id="{C9EBDB1D-4649-4CDF-9E8D-019378A06C1A}"/>
              </a:ext>
            </a:extLst>
          </p:cNvPr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F360C27D-5D9A-4E47-98B6-C6FC133089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37" t="2266" r="6720" b="25134"/>
          <a:stretch/>
        </p:blipFill>
        <p:spPr>
          <a:xfrm>
            <a:off x="796852" y="2036988"/>
            <a:ext cx="2158099" cy="750706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8438EED-A433-A648-A36E-074FEDC723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0" t="74721" r="6606" b="2175"/>
          <a:stretch/>
        </p:blipFill>
        <p:spPr>
          <a:xfrm>
            <a:off x="3794276" y="2036988"/>
            <a:ext cx="2244184" cy="2598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sym typeface="Calibri"/>
              </a:rPr>
              <a:t>0</a:t>
            </a:r>
            <a:r>
              <a:rPr lang="en-US" altLang="ko-KR" dirty="0">
                <a:sym typeface="Calibri"/>
              </a:rPr>
              <a:t>1</a:t>
            </a:r>
            <a:r>
              <a:rPr lang="ko-KR" dirty="0">
                <a:sym typeface="Calibri"/>
              </a:rPr>
              <a:t>.  프로토타입 제작</a:t>
            </a:r>
            <a:r>
              <a:rPr lang="en-US" altLang="ko-KR" dirty="0">
                <a:sym typeface="Calibri"/>
              </a:rPr>
              <a:t> - </a:t>
            </a:r>
            <a:r>
              <a:rPr lang="en-US" altLang="ko-KR" dirty="0"/>
              <a:t>CSS </a:t>
            </a:r>
            <a:r>
              <a:rPr lang="ko-KR" altLang="en-US" dirty="0"/>
              <a:t>코드 </a:t>
            </a:r>
            <a:r>
              <a:rPr lang="en-US" altLang="ko-KR" dirty="0"/>
              <a:t>(</a:t>
            </a:r>
            <a:r>
              <a:rPr lang="ko-KR" altLang="en-US" dirty="0"/>
              <a:t>주요 부분</a:t>
            </a:r>
            <a:r>
              <a:rPr lang="en-US" altLang="ko-KR" dirty="0"/>
              <a:t>)</a:t>
            </a:r>
            <a:endParaRPr dirty="0"/>
          </a:p>
        </p:txBody>
      </p:sp>
      <p:sp>
        <p:nvSpPr>
          <p:cNvPr id="59" name="Google Shape;59;p4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 altLang="en-US" dirty="0"/>
              <a:t>프로토타입 제작을 위한 </a:t>
            </a:r>
            <a:r>
              <a:rPr lang="en-US" altLang="ko-KR" dirty="0"/>
              <a:t>CSS </a:t>
            </a:r>
            <a:r>
              <a:rPr lang="ko-KR" altLang="en-US" dirty="0"/>
              <a:t>코드 주요 이미지 캡쳐</a:t>
            </a:r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2"/>
          </p:nvPr>
        </p:nvSpPr>
        <p:spPr>
          <a:xfrm>
            <a:off x="363510" y="1548862"/>
            <a:ext cx="2859115" cy="21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>
              <a:spcBef>
                <a:spcPts val="0"/>
              </a:spcBef>
            </a:pPr>
            <a:r>
              <a:rPr lang="en-US" altLang="ko-KR" dirty="0" err="1">
                <a:solidFill>
                  <a:srgbClr val="FF0000"/>
                </a:solidFill>
              </a:rPr>
              <a:t>css</a:t>
            </a:r>
            <a:r>
              <a:rPr lang="ko-KR" altLang="en-US" dirty="0">
                <a:solidFill>
                  <a:srgbClr val="FF0000"/>
                </a:solidFill>
              </a:rPr>
              <a:t> 변수만 모아둔 </a:t>
            </a:r>
            <a:r>
              <a:rPr lang="en-US" altLang="ko-KR" dirty="0" err="1">
                <a:solidFill>
                  <a:srgbClr val="FF0000"/>
                </a:solidFill>
              </a:rPr>
              <a:t>variable.css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파일 만들기 </a:t>
            </a:r>
          </a:p>
        </p:txBody>
      </p:sp>
      <p:sp>
        <p:nvSpPr>
          <p:cNvPr id="61" name="Google Shape;61;p4"/>
          <p:cNvSpPr txBox="1">
            <a:spLocks noGrp="1"/>
          </p:cNvSpPr>
          <p:nvPr>
            <p:ph type="body" idx="3"/>
          </p:nvPr>
        </p:nvSpPr>
        <p:spPr>
          <a:xfrm>
            <a:off x="3459067" y="1548862"/>
            <a:ext cx="2859115" cy="21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en-US" altLang="ko-KR" dirty="0" err="1">
                <a:solidFill>
                  <a:srgbClr val="FF0000"/>
                </a:solidFill>
              </a:rPr>
              <a:t>variable.css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파일에서 변수를 참조하여 </a:t>
            </a:r>
            <a:r>
              <a:rPr lang="en-US" altLang="ko-KR" dirty="0">
                <a:solidFill>
                  <a:srgbClr val="FF0000"/>
                </a:solidFill>
              </a:rPr>
              <a:t>layout_1280_new_ver.css </a:t>
            </a:r>
            <a:r>
              <a:rPr lang="ko-KR" altLang="en-US" dirty="0">
                <a:solidFill>
                  <a:srgbClr val="FF0000"/>
                </a:solidFill>
              </a:rPr>
              <a:t>파일 만들기 </a:t>
            </a:r>
          </a:p>
        </p:txBody>
      </p:sp>
      <p:cxnSp>
        <p:nvCxnSpPr>
          <p:cNvPr id="62" name="Google Shape;62;p4"/>
          <p:cNvCxnSpPr/>
          <p:nvPr/>
        </p:nvCxnSpPr>
        <p:spPr>
          <a:xfrm>
            <a:off x="3417707" y="1734796"/>
            <a:ext cx="0" cy="780925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01DBA05-92F3-8043-951D-A78B1C197D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30" t="7491" r="54320" b="10341"/>
          <a:stretch/>
        </p:blipFill>
        <p:spPr>
          <a:xfrm>
            <a:off x="539646" y="2008681"/>
            <a:ext cx="2128602" cy="69254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41783A8-2A4C-EB4E-8F3D-41FE1C6207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40" t="900" r="10411" b="59360"/>
          <a:stretch/>
        </p:blipFill>
        <p:spPr>
          <a:xfrm>
            <a:off x="3777088" y="2048183"/>
            <a:ext cx="1252108" cy="74290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sym typeface="Calibri"/>
              </a:rPr>
              <a:t>0</a:t>
            </a:r>
            <a:r>
              <a:rPr lang="en-US" altLang="ko-KR" dirty="0">
                <a:sym typeface="Calibri"/>
              </a:rPr>
              <a:t>1</a:t>
            </a:r>
            <a:r>
              <a:rPr lang="ko-KR" dirty="0">
                <a:sym typeface="Calibri"/>
              </a:rPr>
              <a:t>.  프로토타입 제작</a:t>
            </a:r>
            <a:r>
              <a:rPr lang="en-US" altLang="ko-KR" dirty="0">
                <a:sym typeface="Calibri"/>
              </a:rPr>
              <a:t> - </a:t>
            </a:r>
            <a:r>
              <a:rPr lang="en-US" altLang="ko-KR" dirty="0"/>
              <a:t>CSS </a:t>
            </a:r>
            <a:r>
              <a:rPr lang="ko-KR" altLang="en-US" dirty="0"/>
              <a:t>코드 </a:t>
            </a:r>
            <a:r>
              <a:rPr lang="en-US" altLang="ko-KR" dirty="0"/>
              <a:t>(</a:t>
            </a:r>
            <a:r>
              <a:rPr lang="ko-KR" altLang="en-US" dirty="0"/>
              <a:t>주요 부분</a:t>
            </a:r>
            <a:r>
              <a:rPr lang="en-US" altLang="ko-KR" dirty="0"/>
              <a:t>)</a:t>
            </a:r>
            <a:endParaRPr dirty="0"/>
          </a:p>
        </p:txBody>
      </p:sp>
      <p:sp>
        <p:nvSpPr>
          <p:cNvPr id="59" name="Google Shape;59;p4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 altLang="en-US" dirty="0"/>
              <a:t>프로토타입 제작을 위한 </a:t>
            </a:r>
            <a:r>
              <a:rPr lang="en-US" altLang="ko-KR" dirty="0"/>
              <a:t>CSS </a:t>
            </a:r>
            <a:r>
              <a:rPr lang="ko-KR" altLang="en-US" dirty="0"/>
              <a:t>코드 주요 이미지 캡쳐</a:t>
            </a:r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2"/>
          </p:nvPr>
        </p:nvSpPr>
        <p:spPr>
          <a:xfrm>
            <a:off x="363510" y="1548862"/>
            <a:ext cx="5539577" cy="185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en-US" altLang="ko-KR" dirty="0">
                <a:solidFill>
                  <a:srgbClr val="FF0000"/>
                </a:solidFill>
              </a:rPr>
              <a:t>Rem</a:t>
            </a:r>
            <a:r>
              <a:rPr lang="ko-KR" altLang="en-US" dirty="0">
                <a:solidFill>
                  <a:srgbClr val="FF0000"/>
                </a:solidFill>
              </a:rPr>
              <a:t>이나 변수를 지원하지 않는 브라우저를 위해 기본 </a:t>
            </a:r>
            <a:r>
              <a:rPr lang="en-US" altLang="ko-KR" dirty="0" err="1">
                <a:solidFill>
                  <a:srgbClr val="FF0000"/>
                </a:solidFill>
              </a:rPr>
              <a:t>css</a:t>
            </a:r>
            <a:r>
              <a:rPr lang="ko-KR" altLang="en-US" dirty="0">
                <a:solidFill>
                  <a:srgbClr val="FF0000"/>
                </a:solidFill>
              </a:rPr>
              <a:t> 문법으로 따로 작성 </a:t>
            </a:r>
          </a:p>
        </p:txBody>
      </p:sp>
      <p:pic>
        <p:nvPicPr>
          <p:cNvPr id="5" name="그림 4" descr="텍스트, 모니터, 스크린샷, 제어이(가) 표시된 사진&#10;&#10;자동 생성된 설명">
            <a:extLst>
              <a:ext uri="{FF2B5EF4-FFF2-40B4-BE49-F238E27FC236}">
                <a16:creationId xmlns:a16="http://schemas.microsoft.com/office/drawing/2014/main" id="{8A177AE1-E10E-5C46-8C0E-5BAE2A7D2D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02" t="2103" r="8194" b="41277"/>
          <a:stretch/>
        </p:blipFill>
        <p:spPr>
          <a:xfrm>
            <a:off x="629728" y="1924911"/>
            <a:ext cx="2229211" cy="750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4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sym typeface="Calibri"/>
              </a:rPr>
              <a:t>0</a:t>
            </a:r>
            <a:r>
              <a:rPr lang="en-US" altLang="ko-KR" dirty="0">
                <a:sym typeface="Calibri"/>
              </a:rPr>
              <a:t>1</a:t>
            </a:r>
            <a:r>
              <a:rPr lang="ko-KR" dirty="0">
                <a:sym typeface="Calibri"/>
              </a:rPr>
              <a:t>.  프로토타입 제작 </a:t>
            </a:r>
            <a:r>
              <a:rPr lang="en-US" altLang="ko-KR" dirty="0">
                <a:sym typeface="Calibri"/>
              </a:rPr>
              <a:t>– </a:t>
            </a:r>
            <a:r>
              <a:rPr lang="ko-KR" altLang="en-US" dirty="0">
                <a:sym typeface="Calibri"/>
              </a:rPr>
              <a:t>결과 이미지</a:t>
            </a:r>
            <a:endParaRPr dirty="0"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 altLang="en-US" dirty="0"/>
              <a:t>프로토타입 제작에 따른 결과 이미지</a:t>
            </a:r>
            <a:endParaRPr dirty="0"/>
          </a:p>
        </p:txBody>
      </p:sp>
      <p:sp>
        <p:nvSpPr>
          <p:cNvPr id="69" name="Google Shape;69;p5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altLang="en-US" dirty="0"/>
              <a:t>결과물 가로 기준 크기 </a:t>
            </a:r>
            <a:r>
              <a:rPr lang="en-US" altLang="ko-KR" dirty="0"/>
              <a:t>: </a:t>
            </a:r>
            <a:r>
              <a:rPr lang="en-US" altLang="ko-KR" dirty="0">
                <a:solidFill>
                  <a:srgbClr val="FF0000"/>
                </a:solidFill>
              </a:rPr>
              <a:t>1280px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5" name="그림 4" descr="텍스트, 스크린샷, 실내이(가) 표시된 사진&#10;&#10;자동 생성된 설명">
            <a:extLst>
              <a:ext uri="{FF2B5EF4-FFF2-40B4-BE49-F238E27FC236}">
                <a16:creationId xmlns:a16="http://schemas.microsoft.com/office/drawing/2014/main" id="{05FA4F7B-B7A5-DC42-A64B-AE6B8833D3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46" r="17372"/>
          <a:stretch/>
        </p:blipFill>
        <p:spPr>
          <a:xfrm>
            <a:off x="569625" y="1876604"/>
            <a:ext cx="3718400" cy="75375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163</Words>
  <Application>Microsoft Macintosh PowerPoint</Application>
  <PresentationFormat>A4 용지(210x297mm)</PresentationFormat>
  <Paragraphs>24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Malgun Gothic</vt:lpstr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파일 문서구조</vt:lpstr>
      <vt:lpstr>01.  프로토타입 제작- HTML 코드 (주요 부분)</vt:lpstr>
      <vt:lpstr>01.  프로토타입 제작 - CSS 코드 (주요 부분)</vt:lpstr>
      <vt:lpstr>01.  프로토타입 제작 - CSS 코드 (주요 부분)</vt:lpstr>
      <vt:lpstr>01.  프로토타입 제작 – 결과 이미지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ekfka4863@gmail.com</cp:lastModifiedBy>
  <cp:revision>10</cp:revision>
  <dcterms:created xsi:type="dcterms:W3CDTF">2021-08-19T04:35:51Z</dcterms:created>
  <dcterms:modified xsi:type="dcterms:W3CDTF">2021-10-07T07:16:34Z</dcterms:modified>
</cp:coreProperties>
</file>